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Anaheim"/>
      <p:regular r:id="rId17"/>
    </p:embeddedFont>
    <p:embeddedFont>
      <p:font typeface="Barlow Condensed ExtraBold"/>
      <p:bold r:id="rId18"/>
      <p:boldItalic r:id="rId19"/>
    </p:embeddedFont>
    <p:embeddedFont>
      <p:font typeface="Overpass Mono"/>
      <p:regular r:id="rId20"/>
      <p:bold r:id="rId21"/>
    </p:embeddedFont>
    <p:embeddedFont>
      <p:font typeface="Barlow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verpassMono-regular.fntdata"/><Relationship Id="rId22" Type="http://schemas.openxmlformats.org/officeDocument/2006/relationships/font" Target="fonts/Barlow-regular.fntdata"/><Relationship Id="rId21" Type="http://schemas.openxmlformats.org/officeDocument/2006/relationships/font" Target="fonts/OverpassMono-bold.fntdata"/><Relationship Id="rId24" Type="http://schemas.openxmlformats.org/officeDocument/2006/relationships/font" Target="fonts/Barlow-italic.fntdata"/><Relationship Id="rId23" Type="http://schemas.openxmlformats.org/officeDocument/2006/relationships/font" Target="fonts/Barlow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Barlow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naheim-regular.fntdata"/><Relationship Id="rId16" Type="http://schemas.openxmlformats.org/officeDocument/2006/relationships/slide" Target="slides/slide12.xml"/><Relationship Id="rId19" Type="http://schemas.openxmlformats.org/officeDocument/2006/relationships/font" Target="fonts/BarlowCondensedExtraBold-boldItalic.fntdata"/><Relationship Id="rId18" Type="http://schemas.openxmlformats.org/officeDocument/2006/relationships/font" Target="fonts/BarlowCondensedExtraBold-bold.fntdata"/></Relationships>
</file>

<file path=ppt/media/image1.jp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9.png>
</file>

<file path=ppt/media/image2.png>
</file>

<file path=ppt/media/image3.gif>
</file>

<file path=ppt/media/image4.png>
</file>

<file path=ppt/media/image5.png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a032877f7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a032877f7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a032877f7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a032877f7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a032877f7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a032877f7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a032877f7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a032877f7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overview slide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a032877f7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a032877f7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</a:t>
            </a:r>
            <a:r>
              <a:rPr lang="en"/>
              <a:t>behind</a:t>
            </a:r>
            <a:r>
              <a:rPr lang="en"/>
              <a:t> this slide: Initially gathering requirements was easy because the Phase 1 document had all the basics down. We started thinking about fancy features we could add.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a032877f7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a032877f7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programming language we used was Java, utilizing OOP principles. We drew a mock UML diagram to design our software [TALK A BIT ABOUT GENERAL STRUCTURE OF UML]. We wrote use cases to plan out user input.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a032877f7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a032877f7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 how we </a:t>
            </a:r>
            <a:r>
              <a:rPr lang="en"/>
              <a:t>implemented</a:t>
            </a:r>
            <a:r>
              <a:rPr lang="en"/>
              <a:t> it in a similar way our UML doc was structured, i.e. we broke off as we went down the tree. Appropriate as those implementing subclasses should know about parent class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a032877f7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a032877f7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 IMAGE OF CODE COVERAGE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a032877f7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a032877f7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a032877f7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a032877f7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Everybody had different ideas of how </a:t>
            </a:r>
            <a:r>
              <a:rPr lang="en"/>
              <a:t>collision</a:t>
            </a:r>
            <a:r>
              <a:rPr lang="en"/>
              <a:t> were gonna work (not necessarily true but good story)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a032877f74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a032877f7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rect b="b" l="l" r="r" t="t"/>
              <a:pathLst>
                <a:path extrusionOk="0" h="1930" w="19277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rect b="b" l="l" r="r" t="t"/>
              <a:pathLst>
                <a:path extrusionOk="0" h="1930" w="12645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rect b="b" l="l" r="r" t="t"/>
              <a:pathLst>
                <a:path extrusionOk="0" h="1942" w="10704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rect b="b" l="l" r="r" t="t"/>
              <a:pathLst>
                <a:path extrusionOk="0" h="1941" w="8728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rect b="b" l="l" r="r" t="t"/>
              <a:pathLst>
                <a:path extrusionOk="0" h="1929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rect b="b" l="l" r="r" t="t"/>
              <a:pathLst>
                <a:path extrusionOk="0" h="1930" w="12847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rect b="b" l="l" r="r" t="t"/>
              <a:pathLst>
                <a:path extrusionOk="0" h="1942" w="7287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rect b="b" l="l" r="r" t="t"/>
              <a:pathLst>
                <a:path extrusionOk="0" h="1930" w="4716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rect b="b" l="l" r="r" t="t"/>
              <a:pathLst>
                <a:path extrusionOk="0" h="1930" w="4704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rect b="b" l="l" r="r" t="t"/>
              <a:pathLst>
                <a:path extrusionOk="0" h="1942" w="14991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rect b="b" l="l" r="r" t="t"/>
              <a:pathLst>
                <a:path extrusionOk="0" h="1941" w="11788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rect b="b" l="l" r="r" t="t"/>
              <a:pathLst>
                <a:path extrusionOk="0" h="1929" w="10704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rect b="b" l="l" r="r" t="t"/>
              <a:pathLst>
                <a:path extrusionOk="0" h="1929" w="4716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rect b="b" l="l" r="r" t="t"/>
              <a:pathLst>
                <a:path extrusionOk="0" h="1930" w="12598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rect b="b" l="l" r="r" t="t"/>
              <a:pathLst>
                <a:path extrusionOk="0" h="1930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rect b="b" l="l" r="r" t="t"/>
              <a:pathLst>
                <a:path extrusionOk="0" h="1941" w="600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rect b="b" l="l" r="r" t="t"/>
              <a:pathLst>
                <a:path extrusionOk="0" h="1941" w="1130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rect b="b" l="l" r="r" t="t"/>
              <a:pathLst>
                <a:path extrusionOk="0" h="1942" w="12169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rect b="b" l="l" r="r" t="t"/>
              <a:pathLst>
                <a:path extrusionOk="0" h="1942" w="11621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rect b="b" l="l" r="r" t="t"/>
              <a:pathLst>
                <a:path extrusionOk="0" h="1930" w="16276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rect b="b" l="l" r="r" t="t"/>
            <a:pathLst>
              <a:path extrusionOk="0" h="5657" w="39744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rect b="b" l="l" r="r" t="t"/>
            <a:pathLst>
              <a:path extrusionOk="0" h="5657" w="9705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rect b="b" l="l" r="r" t="t"/>
            <a:pathLst>
              <a:path extrusionOk="0" h="5633" w="3097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rect b="b" l="l" r="r" t="t"/>
            <a:pathLst>
              <a:path extrusionOk="0" h="3585" w="2442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rect b="b" l="l" r="r" t="t"/>
            <a:pathLst>
              <a:path extrusionOk="0" h="3585" w="2454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rect b="b" l="l" r="r" t="t"/>
            <a:pathLst>
              <a:path extrusionOk="0" h="2346" w="5477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 txBox="1"/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50" name="Google Shape;50;p2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ta al pie">
  <p:cSld name="CAPTION_ONLY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/>
          <p:nvPr/>
        </p:nvSpPr>
        <p:spPr>
          <a:xfrm>
            <a:off x="7928639" y="1"/>
            <a:ext cx="1215355" cy="402011"/>
          </a:xfrm>
          <a:custGeom>
            <a:rect b="b" l="l" r="r" t="t"/>
            <a:pathLst>
              <a:path extrusionOk="0" h="5002" w="15122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1"/>
          <p:cNvSpPr/>
          <p:nvPr/>
        </p:nvSpPr>
        <p:spPr>
          <a:xfrm>
            <a:off x="3511525" y="783700"/>
            <a:ext cx="5632410" cy="2353867"/>
          </a:xfrm>
          <a:custGeom>
            <a:rect b="b" l="l" r="r" t="t"/>
            <a:pathLst>
              <a:path extrusionOk="0" h="27529" w="70081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"/>
          <p:cNvSpPr txBox="1"/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3" name="Google Shape;143;p11"/>
          <p:cNvSpPr/>
          <p:nvPr/>
        </p:nvSpPr>
        <p:spPr>
          <a:xfrm>
            <a:off x="5865073" y="3429550"/>
            <a:ext cx="1215342" cy="259665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8018936" y="3429550"/>
            <a:ext cx="1124989" cy="259686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7083824" y="3429550"/>
            <a:ext cx="259727" cy="259665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1"/>
          <p:cNvSpPr/>
          <p:nvPr/>
        </p:nvSpPr>
        <p:spPr>
          <a:xfrm>
            <a:off x="7496607" y="3429550"/>
            <a:ext cx="259707" cy="259686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/>
          <p:nvPr>
            <p:ph idx="1" type="body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9" name="Google Shape;149;p12"/>
          <p:cNvSpPr/>
          <p:nvPr/>
        </p:nvSpPr>
        <p:spPr>
          <a:xfrm rot="10800000">
            <a:off x="2751806" y="4243474"/>
            <a:ext cx="6391269" cy="904876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361250" y="1501127"/>
            <a:ext cx="7781825" cy="152509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2" y="1"/>
            <a:ext cx="5791098" cy="505550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1" y="1501871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532482" y="912524"/>
            <a:ext cx="1055445" cy="355301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1814348" y="912516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4523560" y="323049"/>
            <a:ext cx="2095515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7381057" y="3345678"/>
            <a:ext cx="1762943" cy="355322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4" y="2084924"/>
            <a:ext cx="178555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656319" y="4788199"/>
            <a:ext cx="2628881" cy="355301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2"/>
          <p:cNvSpPr txBox="1"/>
          <p:nvPr>
            <p:ph hasCustomPrompt="1" type="title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4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164" name="Google Shape;164;p14"/>
            <p:cNvSpPr/>
            <p:nvPr/>
          </p:nvSpPr>
          <p:spPr>
            <a:xfrm>
              <a:off x="5439453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723675" y="3632754"/>
              <a:ext cx="2948838" cy="131882"/>
            </a:xfrm>
            <a:custGeom>
              <a:rect b="b" l="l" r="r" t="t"/>
              <a:pathLst>
                <a:path extrusionOk="0" h="4121" w="92144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74596" y="3360726"/>
              <a:ext cx="1353834" cy="131882"/>
            </a:xfrm>
            <a:custGeom>
              <a:rect b="b" l="l" r="r" t="t"/>
              <a:pathLst>
                <a:path extrusionOk="0" h="4121" w="42304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29312" y="2816286"/>
              <a:ext cx="1148858" cy="131498"/>
            </a:xfrm>
            <a:custGeom>
              <a:rect b="b" l="l" r="r" t="t"/>
              <a:pathLst>
                <a:path extrusionOk="0" h="4109" w="35899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76749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077647" y="2816286"/>
              <a:ext cx="370397" cy="131498"/>
            </a:xfrm>
            <a:custGeom>
              <a:rect b="b" l="l" r="r" t="t"/>
              <a:pathLst>
                <a:path extrusionOk="0" h="4109" w="11574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542860" y="2816286"/>
              <a:ext cx="139467" cy="131498"/>
            </a:xfrm>
            <a:custGeom>
              <a:rect b="b" l="l" r="r" t="t"/>
              <a:pathLst>
                <a:path extrusionOk="0" h="4109" w="4358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723818" y="3088314"/>
              <a:ext cx="366205" cy="131882"/>
            </a:xfrm>
            <a:custGeom>
              <a:rect b="b" l="l" r="r" t="t"/>
              <a:pathLst>
                <a:path extrusionOk="0" h="4121" w="11443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734770" y="3088314"/>
              <a:ext cx="891622" cy="131882"/>
            </a:xfrm>
            <a:custGeom>
              <a:rect b="b" l="l" r="r" t="t"/>
              <a:pathLst>
                <a:path extrusionOk="0" h="4121" w="27861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64832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149054" y="3632754"/>
              <a:ext cx="2031679" cy="131882"/>
            </a:xfrm>
            <a:custGeom>
              <a:rect b="b" l="l" r="r" t="t"/>
              <a:pathLst>
                <a:path extrusionOk="0" h="4121" w="63485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25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824064" y="2816286"/>
              <a:ext cx="1337833" cy="131498"/>
            </a:xfrm>
            <a:custGeom>
              <a:rect b="b" l="l" r="r" t="t"/>
              <a:pathLst>
                <a:path extrusionOk="0" h="4109" w="41804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82114" y="2816286"/>
              <a:ext cx="139499" cy="131498"/>
            </a:xfrm>
            <a:custGeom>
              <a:rect b="b" l="l" r="r" t="t"/>
              <a:pathLst>
                <a:path extrusionOk="0" h="4109" w="4359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8756420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790219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982098" y="2816286"/>
              <a:ext cx="1154938" cy="131498"/>
            </a:xfrm>
            <a:custGeom>
              <a:rect b="b" l="l" r="r" t="t"/>
              <a:pathLst>
                <a:path extrusionOk="0" h="4109" w="36089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8279016" y="2816286"/>
              <a:ext cx="139883" cy="131498"/>
            </a:xfrm>
            <a:custGeom>
              <a:rect b="b" l="l" r="r" t="t"/>
              <a:pathLst>
                <a:path extrusionOk="0" h="4109" w="4371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" name="Google Shape;182;p14"/>
          <p:cNvSpPr txBox="1"/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" name="Google Shape;183;p14"/>
          <p:cNvSpPr txBox="1"/>
          <p:nvPr>
            <p:ph idx="1" type="subTitle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4" name="Google Shape;184;p14"/>
          <p:cNvSpPr txBox="1"/>
          <p:nvPr>
            <p:ph idx="2" type="ctrTitle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14"/>
          <p:cNvSpPr txBox="1"/>
          <p:nvPr>
            <p:ph idx="3" type="subTitle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6" name="Google Shape;186;p14"/>
          <p:cNvSpPr txBox="1"/>
          <p:nvPr>
            <p:ph idx="4" type="ctrTitle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14"/>
          <p:cNvSpPr txBox="1"/>
          <p:nvPr>
            <p:ph idx="5" type="subTitle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8" name="Google Shape;188;p14"/>
          <p:cNvSpPr txBox="1"/>
          <p:nvPr>
            <p:ph idx="6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89" name="Google Shape;189;p14"/>
          <p:cNvSpPr txBox="1"/>
          <p:nvPr>
            <p:ph idx="7" type="ctrTitle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0" name="Google Shape;190;p14"/>
          <p:cNvSpPr txBox="1"/>
          <p:nvPr>
            <p:ph idx="8" type="ctrTitle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rect b="b" l="l" r="r" t="t"/>
            <a:pathLst>
              <a:path extrusionOk="0" h="5847" w="19503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rect b="b" l="l" r="r" t="t"/>
            <a:pathLst>
              <a:path extrusionOk="0" h="5847" w="30184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5"/>
          <p:cNvSpPr txBox="1"/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8" name="Google Shape;198;p15"/>
          <p:cNvSpPr txBox="1"/>
          <p:nvPr>
            <p:ph idx="1" type="subTitle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199" name="Google Shape;199;p15"/>
          <p:cNvSpPr txBox="1"/>
          <p:nvPr>
            <p:ph idx="2" type="ctrTitle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0" name="Google Shape;200;p15"/>
          <p:cNvSpPr txBox="1"/>
          <p:nvPr>
            <p:ph idx="3" type="subTitle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01" name="Google Shape;201;p15"/>
          <p:cNvSpPr txBox="1"/>
          <p:nvPr>
            <p:ph idx="4" type="ctrTitle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2" name="Google Shape;202;p15"/>
          <p:cNvSpPr txBox="1"/>
          <p:nvPr>
            <p:ph idx="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3" name="Google Shape;203;p15"/>
          <p:cNvSpPr txBox="1"/>
          <p:nvPr>
            <p:ph idx="6" type="ctrTitle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4" name="Google Shape;204;p15"/>
          <p:cNvSpPr txBox="1"/>
          <p:nvPr>
            <p:ph idx="7" type="subTitle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05" name="Google Shape;205;p15"/>
          <p:cNvSpPr txBox="1"/>
          <p:nvPr>
            <p:ph idx="8" type="ctrTitle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6" name="Google Shape;206;p15"/>
          <p:cNvSpPr txBox="1"/>
          <p:nvPr>
            <p:ph idx="9" type="subTitle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CUSTOM_6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/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16"/>
          <p:cNvSpPr txBox="1"/>
          <p:nvPr>
            <p:ph idx="2" type="ctrTitle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16"/>
          <p:cNvSpPr txBox="1"/>
          <p:nvPr>
            <p:ph idx="1" type="subTitle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1" name="Google Shape;211;p16"/>
          <p:cNvSpPr txBox="1"/>
          <p:nvPr>
            <p:ph idx="3" type="ctrTitle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2" name="Google Shape;212;p16"/>
          <p:cNvSpPr txBox="1"/>
          <p:nvPr>
            <p:ph idx="4" type="subTitle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3" name="Google Shape;213;p16"/>
          <p:cNvSpPr txBox="1"/>
          <p:nvPr>
            <p:ph idx="5" type="ctrTitle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4" name="Google Shape;214;p16"/>
          <p:cNvSpPr txBox="1"/>
          <p:nvPr>
            <p:ph idx="6" type="subTitle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5" name="Google Shape;215;p16"/>
          <p:cNvSpPr txBox="1"/>
          <p:nvPr>
            <p:ph idx="7"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8" type="subTitle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4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7"/>
          <p:cNvSpPr txBox="1"/>
          <p:nvPr>
            <p:ph idx="1" type="body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 algn="r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 algn="r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220" name="Google Shape;220;p17"/>
          <p:cNvSpPr txBox="1"/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4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8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5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42" name="Google Shape;242;p19"/>
          <p:cNvSpPr/>
          <p:nvPr/>
        </p:nvSpPr>
        <p:spPr>
          <a:xfrm>
            <a:off x="0" y="2156637"/>
            <a:ext cx="2107897" cy="128764"/>
          </a:xfrm>
          <a:custGeom>
            <a:rect b="b" l="l" r="r" t="t"/>
            <a:pathLst>
              <a:path extrusionOk="0" h="8298" w="13584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107970" y="2156637"/>
            <a:ext cx="1115538" cy="128764"/>
          </a:xfrm>
          <a:custGeom>
            <a:rect b="b" l="l" r="r" t="t"/>
            <a:pathLst>
              <a:path extrusionOk="0" h="8298" w="71889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430892" y="2369856"/>
            <a:ext cx="1645026" cy="128764"/>
          </a:xfrm>
          <a:custGeom>
            <a:rect b="b" l="l" r="r" t="t"/>
            <a:pathLst>
              <a:path extrusionOk="0" h="8298" w="106011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597826" y="2369856"/>
            <a:ext cx="478141" cy="128764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2665754" y="2369856"/>
            <a:ext cx="557777" cy="128764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0" y="3222713"/>
            <a:ext cx="1472750" cy="128392"/>
          </a:xfrm>
          <a:custGeom>
            <a:rect b="b" l="l" r="r" t="t"/>
            <a:pathLst>
              <a:path extrusionOk="0" h="8274" w="94909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202118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2406772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61089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856436" y="2796292"/>
            <a:ext cx="128376" cy="128749"/>
          </a:xfrm>
          <a:custGeom>
            <a:rect b="b" l="l" r="r" t="t"/>
            <a:pathLst>
              <a:path extrusionOk="0" h="8297" w="8273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641505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3094800" y="2583074"/>
            <a:ext cx="128749" cy="128764"/>
          </a:xfrm>
          <a:custGeom>
            <a:rect b="b" l="l" r="r" t="t"/>
            <a:pathLst>
              <a:path extrusionOk="0" h="8298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191634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339573" y="3009138"/>
            <a:ext cx="1644653" cy="128749"/>
          </a:xfrm>
          <a:custGeom>
            <a:rect b="b" l="l" r="r" t="t"/>
            <a:pathLst>
              <a:path extrusionOk="0" h="8297" w="105987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1339573" y="3009138"/>
            <a:ext cx="478156" cy="128749"/>
          </a:xfrm>
          <a:custGeom>
            <a:rect b="b" l="l" r="r" t="t"/>
            <a:pathLst>
              <a:path extrusionOk="0" h="8297" w="30814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0" y="3009510"/>
            <a:ext cx="749775" cy="128376"/>
          </a:xfrm>
          <a:custGeom>
            <a:rect b="b" l="l" r="r" t="t"/>
            <a:pathLst>
              <a:path extrusionOk="0" h="8273" w="48318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084687" y="3009138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879662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533979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338622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142891" y="3435558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3094800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1676332" y="2583074"/>
            <a:ext cx="1314984" cy="128764"/>
          </a:xfrm>
          <a:custGeom>
            <a:rect b="b" l="l" r="r" t="t"/>
            <a:pathLst>
              <a:path extrusionOk="0" h="8298" w="84742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2267232" y="2796292"/>
            <a:ext cx="956281" cy="128749"/>
          </a:xfrm>
          <a:custGeom>
            <a:rect b="b" l="l" r="r" t="t"/>
            <a:pathLst>
              <a:path extrusionOk="0" h="8297" w="61626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641505" y="2796292"/>
            <a:ext cx="896384" cy="128749"/>
          </a:xfrm>
          <a:custGeom>
            <a:rect b="b" l="l" r="r" t="t"/>
            <a:pathLst>
              <a:path extrusionOk="0" h="8297" w="57766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0" y="2796292"/>
            <a:ext cx="449495" cy="128749"/>
          </a:xfrm>
          <a:custGeom>
            <a:rect b="b" l="l" r="r" t="t"/>
            <a:pathLst>
              <a:path extrusionOk="0" h="8297" w="28967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1676332" y="3222340"/>
            <a:ext cx="1547157" cy="128764"/>
          </a:xfrm>
          <a:custGeom>
            <a:rect b="b" l="l" r="r" t="t"/>
            <a:pathLst>
              <a:path extrusionOk="0" h="8298" w="99704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2522506" y="3435558"/>
            <a:ext cx="701019" cy="128764"/>
          </a:xfrm>
          <a:custGeom>
            <a:rect b="b" l="l" r="r" t="t"/>
            <a:pathLst>
              <a:path extrusionOk="0" h="8298" w="45176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0" y="2583074"/>
            <a:ext cx="1277773" cy="128764"/>
          </a:xfrm>
          <a:custGeom>
            <a:rect b="b" l="l" r="r" t="t"/>
            <a:pathLst>
              <a:path extrusionOk="0" h="8298" w="82344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812313" y="3435558"/>
            <a:ext cx="1562783" cy="128764"/>
          </a:xfrm>
          <a:custGeom>
            <a:rect b="b" l="l" r="r" t="t"/>
            <a:pathLst>
              <a:path extrusionOk="0" h="8298" w="100711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3223538" y="1474200"/>
            <a:ext cx="1086520" cy="2772465"/>
          </a:xfrm>
          <a:custGeom>
            <a:rect b="b" l="l" r="r" t="t"/>
            <a:pathLst>
              <a:path extrusionOk="0" h="178667" w="70019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9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8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"/>
          <p:cNvSpPr/>
          <p:nvPr/>
        </p:nvSpPr>
        <p:spPr>
          <a:xfrm>
            <a:off x="5445850" y="1359975"/>
            <a:ext cx="3697248" cy="1208576"/>
          </a:xfrm>
          <a:custGeom>
            <a:rect b="b" l="l" r="r" t="t"/>
            <a:pathLst>
              <a:path extrusionOk="0" h="37768" w="115539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0"/>
          <p:cNvSpPr/>
          <p:nvPr/>
        </p:nvSpPr>
        <p:spPr>
          <a:xfrm>
            <a:off x="-899" y="2568525"/>
            <a:ext cx="3697248" cy="1208544"/>
          </a:xfrm>
          <a:custGeom>
            <a:rect b="b" l="l" r="r" t="t"/>
            <a:pathLst>
              <a:path extrusionOk="0" h="37767" w="115539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0"/>
          <p:cNvSpPr/>
          <p:nvPr/>
        </p:nvSpPr>
        <p:spPr>
          <a:xfrm>
            <a:off x="-905" y="-3217"/>
            <a:ext cx="3697248" cy="357024"/>
          </a:xfrm>
          <a:custGeom>
            <a:rect b="b" l="l" r="r" t="t"/>
            <a:pathLst>
              <a:path extrusionOk="0" h="11157" w="115539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0"/>
          <p:cNvSpPr/>
          <p:nvPr/>
        </p:nvSpPr>
        <p:spPr>
          <a:xfrm>
            <a:off x="-905" y="3584623"/>
            <a:ext cx="417216" cy="384864"/>
          </a:xfrm>
          <a:custGeom>
            <a:rect b="b" l="l" r="r" t="t"/>
            <a:pathLst>
              <a:path extrusionOk="0" h="12027" w="13038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0"/>
          <p:cNvSpPr/>
          <p:nvPr/>
        </p:nvSpPr>
        <p:spPr>
          <a:xfrm>
            <a:off x="8017591" y="1161103"/>
            <a:ext cx="1125504" cy="384832"/>
          </a:xfrm>
          <a:custGeom>
            <a:rect b="b" l="l" r="r" t="t"/>
            <a:pathLst>
              <a:path extrusionOk="0" h="12026" w="35172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0"/>
          <p:cNvSpPr txBox="1"/>
          <p:nvPr>
            <p:ph idx="1" type="subTitle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1" name="Google Shape;281;p20"/>
          <p:cNvSpPr txBox="1"/>
          <p:nvPr>
            <p:ph idx="2" type="subTitle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282" name="Google Shape;282;p20"/>
          <p:cNvSpPr txBox="1"/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20"/>
          <p:cNvSpPr txBox="1"/>
          <p:nvPr>
            <p:ph idx="3" type="title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13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0" y="4357775"/>
            <a:ext cx="6633906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1923700" y="0"/>
            <a:ext cx="7220221" cy="2724140"/>
          </a:xfrm>
          <a:custGeom>
            <a:rect b="b" l="l" r="r" t="t"/>
            <a:pathLst>
              <a:path extrusionOk="0" h="24170" w="52686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 txBox="1"/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3"/>
          <p:cNvSpPr txBox="1"/>
          <p:nvPr>
            <p:ph idx="1" type="subTitle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/>
        </p:nvSpPr>
        <p:spPr>
          <a:xfrm>
            <a:off x="2510100" y="3306950"/>
            <a:ext cx="4123800" cy="9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8" name="Google Shape;58;p3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3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CUSTOM_10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/>
          <p:nvPr>
            <p:ph idx="1" type="subTitle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286" name="Google Shape;286;p21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/>
          <p:nvPr>
            <p:ph idx="1" type="subTitle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2"/>
          <p:cNvSpPr txBox="1"/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2" type="subTitle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2"/>
          <p:cNvSpPr txBox="1"/>
          <p:nvPr>
            <p:ph idx="3" type="title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2" name="Google Shape;292;p22"/>
          <p:cNvSpPr txBox="1"/>
          <p:nvPr>
            <p:ph idx="4" type="subTitle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2"/>
          <p:cNvSpPr txBox="1"/>
          <p:nvPr>
            <p:ph idx="5" type="title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4" name="Google Shape;294;p22"/>
          <p:cNvSpPr txBox="1"/>
          <p:nvPr>
            <p:ph idx="6" type="subTitle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2"/>
          <p:cNvSpPr txBox="1"/>
          <p:nvPr>
            <p:ph idx="7" type="title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6" name="Google Shape;296;p22"/>
          <p:cNvSpPr txBox="1"/>
          <p:nvPr>
            <p:ph idx="8" type="subTitle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2"/>
          <p:cNvSpPr txBox="1"/>
          <p:nvPr>
            <p:ph idx="9" type="title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8" name="Google Shape;298;p22"/>
          <p:cNvSpPr txBox="1"/>
          <p:nvPr>
            <p:ph idx="13" type="subTitle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2"/>
          <p:cNvSpPr txBox="1"/>
          <p:nvPr>
            <p:ph idx="14" type="title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300" name="Google Shape;300;p22"/>
          <p:cNvSpPr txBox="1"/>
          <p:nvPr>
            <p:ph idx="1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2"/>
          <p:cNvSpPr/>
          <p:nvPr/>
        </p:nvSpPr>
        <p:spPr>
          <a:xfrm flipH="1">
            <a:off x="933395" y="3495600"/>
            <a:ext cx="8210589" cy="131851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ercentages">
  <p:cSld name="CUSTOM_12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305" name="Google Shape;305;p23"/>
          <p:cNvSpPr txBox="1"/>
          <p:nvPr>
            <p:ph hasCustomPrompt="1" idx="2" type="title"/>
          </p:nvPr>
        </p:nvSpPr>
        <p:spPr>
          <a:xfrm>
            <a:off x="2201811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6" name="Google Shape;306;p23"/>
          <p:cNvSpPr txBox="1"/>
          <p:nvPr>
            <p:ph hasCustomPrompt="1" idx="3" type="title"/>
          </p:nvPr>
        </p:nvSpPr>
        <p:spPr>
          <a:xfrm>
            <a:off x="5332488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7" name="Google Shape;307;p23"/>
          <p:cNvSpPr/>
          <p:nvPr/>
        </p:nvSpPr>
        <p:spPr>
          <a:xfrm flipH="1">
            <a:off x="-11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3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3"/>
          <p:cNvSpPr/>
          <p:nvPr/>
        </p:nvSpPr>
        <p:spPr>
          <a:xfrm flipH="1">
            <a:off x="7353292" y="4786292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5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4"/>
          <p:cNvSpPr txBox="1"/>
          <p:nvPr>
            <p:ph idx="1" type="subTitle"/>
          </p:nvPr>
        </p:nvSpPr>
        <p:spPr>
          <a:xfrm>
            <a:off x="3423600" y="1473000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4"/>
          <p:cNvSpPr txBox="1"/>
          <p:nvPr>
            <p:ph hasCustomPrompt="1" type="title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3" name="Google Shape;313;p24"/>
          <p:cNvSpPr txBox="1"/>
          <p:nvPr>
            <p:ph idx="2" type="subTitle"/>
          </p:nvPr>
        </p:nvSpPr>
        <p:spPr>
          <a:xfrm>
            <a:off x="3423600" y="2688513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24"/>
          <p:cNvSpPr txBox="1"/>
          <p:nvPr>
            <p:ph hasCustomPrompt="1" idx="3" type="title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24"/>
          <p:cNvSpPr txBox="1"/>
          <p:nvPr>
            <p:ph idx="4" type="subTitle"/>
          </p:nvPr>
        </p:nvSpPr>
        <p:spPr>
          <a:xfrm>
            <a:off x="3423750" y="3904025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24"/>
          <p:cNvSpPr txBox="1"/>
          <p:nvPr>
            <p:ph hasCustomPrompt="1" idx="5" type="title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7" name="Google Shape;317;p24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4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4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4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4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4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4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4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rect b="b" l="l" r="r" t="t"/>
            <a:pathLst>
              <a:path extrusionOk="0" h="2775" w="9205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rect b="b" l="l" r="r" t="t"/>
            <a:pathLst>
              <a:path extrusionOk="0" h="2763" w="674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" name="Google Shape;87;p4"/>
          <p:cNvSpPr txBox="1"/>
          <p:nvPr>
            <p:ph hasCustomPrompt="1" idx="2" type="title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5"/>
          <p:cNvSpPr txBox="1"/>
          <p:nvPr>
            <p:ph idx="1" type="body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91" name="Google Shape;91;p5"/>
          <p:cNvSpPr txBox="1"/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94" name="Google Shape;94;p6"/>
          <p:cNvSpPr txBox="1"/>
          <p:nvPr>
            <p:ph idx="1" type="subTitle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6"/>
          <p:cNvSpPr txBox="1"/>
          <p:nvPr>
            <p:ph idx="2" type="title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96" name="Google Shape;96;p6"/>
          <p:cNvSpPr txBox="1"/>
          <p:nvPr>
            <p:ph idx="3" type="subTitle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6"/>
          <p:cNvSpPr txBox="1"/>
          <p:nvPr>
            <p:ph idx="4" type="title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03" name="Google Shape;103;p8"/>
          <p:cNvSpPr txBox="1"/>
          <p:nvPr>
            <p:ph idx="1" type="subTitle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8"/>
          <p:cNvSpPr/>
          <p:nvPr/>
        </p:nvSpPr>
        <p:spPr>
          <a:xfrm>
            <a:off x="0" y="2689849"/>
            <a:ext cx="2770896" cy="1033530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/>
          <p:cNvSpPr/>
          <p:nvPr/>
        </p:nvSpPr>
        <p:spPr>
          <a:xfrm>
            <a:off x="0" y="0"/>
            <a:ext cx="1278158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dea principal">
  <p:cSld name="MAIN_POINT_1"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/>
          <p:nvPr/>
        </p:nvSpPr>
        <p:spPr>
          <a:xfrm flipH="1">
            <a:off x="27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9"/>
          <p:cNvSpPr/>
          <p:nvPr/>
        </p:nvSpPr>
        <p:spPr>
          <a:xfrm flipH="1">
            <a:off x="3" y="912525"/>
            <a:ext cx="3076570" cy="355301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9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9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9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9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9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"/>
          <p:cNvSpPr/>
          <p:nvPr/>
        </p:nvSpPr>
        <p:spPr>
          <a:xfrm flipH="1">
            <a:off x="29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9"/>
          <p:cNvSpPr/>
          <p:nvPr/>
        </p:nvSpPr>
        <p:spPr>
          <a:xfrm flipH="1">
            <a:off x="1299941" y="3268775"/>
            <a:ext cx="490759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/>
          <p:cNvSpPr/>
          <p:nvPr/>
        </p:nvSpPr>
        <p:spPr>
          <a:xfrm flipH="1">
            <a:off x="13" y="3858250"/>
            <a:ext cx="1457311" cy="355322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/>
          <p:cNvSpPr/>
          <p:nvPr/>
        </p:nvSpPr>
        <p:spPr>
          <a:xfrm flipH="1">
            <a:off x="7377202" y="3858250"/>
            <a:ext cx="1766704" cy="355322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/>
          <p:cNvSpPr/>
          <p:nvPr/>
        </p:nvSpPr>
        <p:spPr>
          <a:xfrm flipH="1">
            <a:off x="7488607" y="2679300"/>
            <a:ext cx="165529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9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9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9"/>
          <p:cNvSpPr/>
          <p:nvPr/>
        </p:nvSpPr>
        <p:spPr>
          <a:xfrm flipH="1">
            <a:off x="3895732" y="323025"/>
            <a:ext cx="4819643" cy="355322"/>
          </a:xfrm>
          <a:custGeom>
            <a:rect b="b" l="l" r="r" t="t"/>
            <a:pathLst>
              <a:path extrusionOk="0" h="2763" w="18087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9"/>
          <p:cNvSpPr/>
          <p:nvPr/>
        </p:nvSpPr>
        <p:spPr>
          <a:xfrm flipH="1">
            <a:off x="2611243" y="4446200"/>
            <a:ext cx="6532757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2094068" y="1123143"/>
            <a:ext cx="4955589" cy="3012341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4277738" y="1545725"/>
            <a:ext cx="191018" cy="298421"/>
          </a:xfrm>
          <a:custGeom>
            <a:rect b="b" l="l" r="r" t="t"/>
            <a:pathLst>
              <a:path extrusionOk="0" h="9133" w="5846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9"/>
          <p:cNvSpPr/>
          <p:nvPr/>
        </p:nvSpPr>
        <p:spPr>
          <a:xfrm>
            <a:off x="4674543" y="1545725"/>
            <a:ext cx="191443" cy="298421"/>
          </a:xfrm>
          <a:custGeom>
            <a:rect b="b" l="l" r="r" t="t"/>
            <a:pathLst>
              <a:path extrusionOk="0" h="9133" w="5859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9"/>
          <p:cNvSpPr/>
          <p:nvPr/>
        </p:nvSpPr>
        <p:spPr>
          <a:xfrm>
            <a:off x="4508031" y="1516154"/>
            <a:ext cx="127236" cy="357955"/>
          </a:xfrm>
          <a:custGeom>
            <a:rect b="b" l="l" r="r" t="t"/>
            <a:pathLst>
              <a:path extrusionOk="0" h="10955" w="3894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9"/>
          <p:cNvSpPr/>
          <p:nvPr/>
        </p:nvSpPr>
        <p:spPr>
          <a:xfrm flipH="1">
            <a:off x="1647812" y="3858250"/>
            <a:ext cx="1766688" cy="355322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6667517" y="3268775"/>
            <a:ext cx="1246883" cy="355450"/>
          </a:xfrm>
          <a:custGeom>
            <a:rect b="b" l="l" r="r" t="t"/>
            <a:pathLst>
              <a:path extrusionOk="0" h="2764" w="18027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5729417" y="912525"/>
            <a:ext cx="985703" cy="355301"/>
          </a:xfrm>
          <a:custGeom>
            <a:rect b="b" l="l" r="r" t="t"/>
            <a:pathLst>
              <a:path extrusionOk="0" h="2763" w="12443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 Mono"/>
              <a:buNone/>
              <a:defRPr b="1" sz="16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9"/>
          <p:cNvSpPr txBox="1"/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2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/>
          <p:nvPr>
            <p:ph idx="1" type="subTitle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0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b="1" sz="2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19.png"/><Relationship Id="rId5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17.jp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gif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gif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5"/>
          <p:cNvSpPr txBox="1"/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4: Presentation</a:t>
            </a:r>
            <a:endParaRPr/>
          </a:p>
        </p:txBody>
      </p:sp>
      <p:sp>
        <p:nvSpPr>
          <p:cNvPr id="331" name="Google Shape;331;p25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By: Michael, Nathan, Sri, and Shawn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(or Group 2)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4"/>
          <p:cNvSpPr txBox="1"/>
          <p:nvPr>
            <p:ph type="title"/>
          </p:nvPr>
        </p:nvSpPr>
        <p:spPr>
          <a:xfrm>
            <a:off x="-103325" y="2240000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would be easier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we could just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the coding”</a:t>
            </a:r>
            <a:endParaRPr/>
          </a:p>
        </p:txBody>
      </p:sp>
      <p:sp>
        <p:nvSpPr>
          <p:cNvPr id="420" name="Google Shape;420;p34"/>
          <p:cNvSpPr txBox="1"/>
          <p:nvPr>
            <p:ph type="title"/>
          </p:nvPr>
        </p:nvSpPr>
        <p:spPr>
          <a:xfrm>
            <a:off x="2706450" y="3375425"/>
            <a:ext cx="63237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"/>
              <a:t>Unknown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5"/>
          <p:cNvSpPr txBox="1"/>
          <p:nvPr>
            <p:ph idx="1" type="subTitle"/>
          </p:nvPr>
        </p:nvSpPr>
        <p:spPr>
          <a:xfrm flipH="1">
            <a:off x="720000" y="1132375"/>
            <a:ext cx="7704000" cy="29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Don’t just start the coding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Planning is hugely important!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// Huge amount of time wasted from rewriting code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// Time wasted implementing unused code</a:t>
            </a:r>
            <a:endParaRPr sz="1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Difficult to help each other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Don’t assume everyone is automatically on the same page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Communicate well and often!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Enforce a standard coding style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Far easier to read each other’s code and help</a:t>
            </a:r>
            <a:endParaRPr sz="1800"/>
          </a:p>
        </p:txBody>
      </p:sp>
      <p:sp>
        <p:nvSpPr>
          <p:cNvPr id="426" name="Google Shape;426;p35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427" name="Google Shape;427;p35"/>
          <p:cNvSpPr txBox="1"/>
          <p:nvPr/>
        </p:nvSpPr>
        <p:spPr>
          <a:xfrm>
            <a:off x="720000" y="4342800"/>
            <a:ext cx="51183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TODO: Don’t procrastinate!</a:t>
            </a:r>
            <a:endParaRPr sz="7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6"/>
          <p:cNvSpPr txBox="1"/>
          <p:nvPr>
            <p:ph type="title"/>
          </p:nvPr>
        </p:nvSpPr>
        <p:spPr>
          <a:xfrm>
            <a:off x="819075" y="1797950"/>
            <a:ext cx="8520600" cy="1382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33" name="Google Shape;433;p36"/>
          <p:cNvSpPr txBox="1"/>
          <p:nvPr/>
        </p:nvSpPr>
        <p:spPr>
          <a:xfrm>
            <a:off x="3918725" y="4155825"/>
            <a:ext cx="51474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/**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*    @return project grade 100%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*/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6"/>
          <p:cNvSpPr txBox="1"/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337" name="Google Shape;337;p26"/>
          <p:cNvSpPr txBox="1"/>
          <p:nvPr>
            <p:ph idx="2" type="ctrTitle"/>
          </p:nvPr>
        </p:nvSpPr>
        <p:spPr>
          <a:xfrm flipH="1">
            <a:off x="4497900" y="2120700"/>
            <a:ext cx="25965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and Testing</a:t>
            </a:r>
            <a:endParaRPr/>
          </a:p>
        </p:txBody>
      </p:sp>
      <p:sp>
        <p:nvSpPr>
          <p:cNvPr id="338" name="Google Shape;338;p26"/>
          <p:cNvSpPr txBox="1"/>
          <p:nvPr>
            <p:ph idx="3" type="ctrTitle"/>
          </p:nvPr>
        </p:nvSpPr>
        <p:spPr>
          <a:xfrm flipH="1">
            <a:off x="2266001" y="3512450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Team Management</a:t>
            </a:r>
            <a:endParaRPr/>
          </a:p>
        </p:txBody>
      </p:sp>
      <p:sp>
        <p:nvSpPr>
          <p:cNvPr id="339" name="Google Shape;339;p26"/>
          <p:cNvSpPr txBox="1"/>
          <p:nvPr>
            <p:ph idx="5" type="ctrTitle"/>
          </p:nvPr>
        </p:nvSpPr>
        <p:spPr>
          <a:xfrm flipH="1">
            <a:off x="4714200" y="3512454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Lessons Learned</a:t>
            </a:r>
            <a:endParaRPr/>
          </a:p>
        </p:txBody>
      </p:sp>
      <p:sp>
        <p:nvSpPr>
          <p:cNvPr id="340" name="Google Shape;340;p26"/>
          <p:cNvSpPr txBox="1"/>
          <p:nvPr>
            <p:ph idx="7"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341" name="Google Shape;341;p26"/>
          <p:cNvSpPr txBox="1"/>
          <p:nvPr>
            <p:ph idx="8" type="subTitle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Game, Software, and Architecture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7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Design</a:t>
            </a:r>
            <a:endParaRPr/>
          </a:p>
        </p:txBody>
      </p:sp>
      <p:sp>
        <p:nvSpPr>
          <p:cNvPr id="347" name="Google Shape;347;p27"/>
          <p:cNvSpPr txBox="1"/>
          <p:nvPr>
            <p:ph idx="1" type="subTitle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Easy requirements engineering?</a:t>
            </a:r>
            <a:endParaRPr sz="1800"/>
          </a:p>
        </p:txBody>
      </p:sp>
      <p:pic>
        <p:nvPicPr>
          <p:cNvPr id="348" name="Google Shape;3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925" y="1164600"/>
            <a:ext cx="5421674" cy="26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6875" y="2820425"/>
            <a:ext cx="3265124" cy="2082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4846" y="2776621"/>
            <a:ext cx="4386752" cy="2082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7"/>
          <p:cNvSpPr txBox="1"/>
          <p:nvPr/>
        </p:nvSpPr>
        <p:spPr>
          <a:xfrm>
            <a:off x="4329050" y="2702250"/>
            <a:ext cx="3067800" cy="44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The game is basically done!!!!!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52" name="Google Shape;352;p27"/>
          <p:cNvSpPr txBox="1"/>
          <p:nvPr/>
        </p:nvSpPr>
        <p:spPr>
          <a:xfrm>
            <a:off x="18000" y="2693800"/>
            <a:ext cx="2778900" cy="10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TODO: Game Theme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TODO: Animations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TODO: Cutscenes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53" name="Google Shape;353;p27"/>
          <p:cNvSpPr txBox="1"/>
          <p:nvPr/>
        </p:nvSpPr>
        <p:spPr>
          <a:xfrm>
            <a:off x="18000" y="3733900"/>
            <a:ext cx="2778900" cy="13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TODO: Generated Maps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TODO: ChatGPT???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TODO: Sound Effects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TODO: Awesome Trailer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8"/>
          <p:cNvSpPr txBox="1"/>
          <p:nvPr>
            <p:ph idx="1" type="subTitle"/>
          </p:nvPr>
        </p:nvSpPr>
        <p:spPr>
          <a:xfrm flipH="1">
            <a:off x="720000" y="1132375"/>
            <a:ext cx="77040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Programming Language =&gt; Java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OOP Principles</a:t>
            </a:r>
            <a:endParaRPr sz="1800"/>
          </a:p>
        </p:txBody>
      </p:sp>
      <p:sp>
        <p:nvSpPr>
          <p:cNvPr id="359" name="Google Shape;359;p28"/>
          <p:cNvSpPr txBox="1"/>
          <p:nvPr>
            <p:ph type="title"/>
          </p:nvPr>
        </p:nvSpPr>
        <p:spPr>
          <a:xfrm>
            <a:off x="720050" y="343200"/>
            <a:ext cx="7704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Design and Architecture</a:t>
            </a:r>
            <a:endParaRPr/>
          </a:p>
        </p:txBody>
      </p:sp>
      <p:pic>
        <p:nvPicPr>
          <p:cNvPr id="360" name="Google Shape;3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400" y="1132375"/>
            <a:ext cx="2799699" cy="157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01775"/>
            <a:ext cx="3184068" cy="2989324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28"/>
          <p:cNvSpPr txBox="1"/>
          <p:nvPr/>
        </p:nvSpPr>
        <p:spPr>
          <a:xfrm>
            <a:off x="3512525" y="2814300"/>
            <a:ext cx="54669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UML Diagrams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63" name="Google Shape;363;p28"/>
          <p:cNvSpPr txBox="1"/>
          <p:nvPr/>
        </p:nvSpPr>
        <p:spPr>
          <a:xfrm>
            <a:off x="3512525" y="3213900"/>
            <a:ext cx="49596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Use Cases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364" name="Google Shape;36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5375" y="2946725"/>
            <a:ext cx="2706726" cy="20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9"/>
          <p:cNvSpPr txBox="1"/>
          <p:nvPr>
            <p:ph idx="1" type="subTitle"/>
          </p:nvPr>
        </p:nvSpPr>
        <p:spPr>
          <a:xfrm flipH="1">
            <a:off x="720000" y="1132375"/>
            <a:ext cx="7704000" cy="20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Followed UML diagram exactly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Pair programmed the parent classes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Subdivided into smaller teams with subclasses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Different duties included: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// Map generation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// Character collision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// Animations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// And more!</a:t>
            </a:r>
            <a:endParaRPr sz="1800"/>
          </a:p>
        </p:txBody>
      </p:sp>
      <p:sp>
        <p:nvSpPr>
          <p:cNvPr id="370" name="Google Shape;370;p29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371" name="Google Shape;371;p29"/>
          <p:cNvSpPr txBox="1"/>
          <p:nvPr/>
        </p:nvSpPr>
        <p:spPr>
          <a:xfrm>
            <a:off x="720000" y="3568350"/>
            <a:ext cx="6954900" cy="12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Used git for version source control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Development went on different branches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372" name="Google Shape;3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255" y="1012200"/>
            <a:ext cx="2615501" cy="245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075" y="1012200"/>
            <a:ext cx="2545000" cy="282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1413" y="4217500"/>
            <a:ext cx="3481275" cy="83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0"/>
          <p:cNvSpPr txBox="1"/>
          <p:nvPr>
            <p:ph idx="1" type="subTitle"/>
          </p:nvPr>
        </p:nvSpPr>
        <p:spPr>
          <a:xfrm flipH="1">
            <a:off x="720000" y="1132375"/>
            <a:ext cx="7704000" cy="3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@ Test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Unit Tests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i.e. user input WASD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@ Test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Integration Tests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i.e. main character collides with enemy =&gt; update score accordingly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@ Test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Used JUnit + Maven to automate tests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@ Test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Used JaCoCo to report coverage</a:t>
            </a:r>
            <a:endParaRPr sz="1800"/>
          </a:p>
        </p:txBody>
      </p:sp>
      <p:sp>
        <p:nvSpPr>
          <p:cNvPr id="380" name="Google Shape;380;p30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pic>
        <p:nvPicPr>
          <p:cNvPr id="381" name="Google Shape;3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4825" y="343200"/>
            <a:ext cx="1100250" cy="56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0600" y="4037875"/>
            <a:ext cx="4918174" cy="833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1"/>
          <p:cNvSpPr txBox="1"/>
          <p:nvPr>
            <p:ph idx="1" type="subTitle"/>
          </p:nvPr>
        </p:nvSpPr>
        <p:spPr>
          <a:xfrm flipH="1">
            <a:off x="720000" y="1132375"/>
            <a:ext cx="77040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“Incremental + Scrum””-like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Small increments of software, short weekly meetings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88" name="Google Shape;388;p31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and Team Management</a:t>
            </a:r>
            <a:endParaRPr/>
          </a:p>
        </p:txBody>
      </p:sp>
      <p:pic>
        <p:nvPicPr>
          <p:cNvPr id="389" name="Google Shape;3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5500" y="1188325"/>
            <a:ext cx="1843650" cy="1032451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31"/>
          <p:cNvSpPr txBox="1"/>
          <p:nvPr/>
        </p:nvSpPr>
        <p:spPr>
          <a:xfrm>
            <a:off x="720000" y="2009150"/>
            <a:ext cx="6630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Longer pair programming sessions as needed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391" name="Google Shape;39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2400" y="2280225"/>
            <a:ext cx="1376729" cy="157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1"/>
          <p:cNvSpPr txBox="1"/>
          <p:nvPr/>
        </p:nvSpPr>
        <p:spPr>
          <a:xfrm>
            <a:off x="720000" y="2827875"/>
            <a:ext cx="5850300" cy="15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Duties were assigned based on interest and experience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As individual’s duties were finished =&gt; pivot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Team members always can help other teammates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Team members noted down key moments in development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i.e. major changes to code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Changes were compiled and added to report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2"/>
          <p:cNvSpPr txBox="1"/>
          <p:nvPr>
            <p:ph idx="1" type="subTitle"/>
          </p:nvPr>
        </p:nvSpPr>
        <p:spPr>
          <a:xfrm flipH="1">
            <a:off x="719925" y="1132375"/>
            <a:ext cx="3255600" cy="12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Maze Generation Algorithm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Recursive division?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Recursive node creation?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Recursive backtracking?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98" name="Google Shape;398;p32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pic>
        <p:nvPicPr>
          <p:cNvPr id="399" name="Google Shape;3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400" y="2424475"/>
            <a:ext cx="1966579" cy="2414225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2"/>
          <p:cNvSpPr txBox="1"/>
          <p:nvPr/>
        </p:nvSpPr>
        <p:spPr>
          <a:xfrm>
            <a:off x="4647775" y="1132375"/>
            <a:ext cx="3970200" cy="18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Maze Implementation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Everyone had different ideas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	// No array?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	// 1D array?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	// 2D array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01" name="Google Shape;40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779" y="3049300"/>
            <a:ext cx="2450486" cy="18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3"/>
          <p:cNvSpPr txBox="1"/>
          <p:nvPr>
            <p:ph idx="1" type="subTitle"/>
          </p:nvPr>
        </p:nvSpPr>
        <p:spPr>
          <a:xfrm flipH="1">
            <a:off x="719850" y="1132375"/>
            <a:ext cx="4600200" cy="16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// Collision Logic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// Again everyone had different ideas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// 2D array?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// Box collision?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// Check every frame?</a:t>
            </a:r>
            <a:endParaRPr sz="1800"/>
          </a:p>
        </p:txBody>
      </p:sp>
      <p:sp>
        <p:nvSpPr>
          <p:cNvPr id="407" name="Google Shape;407;p33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Part 2</a:t>
            </a:r>
            <a:endParaRPr/>
          </a:p>
        </p:txBody>
      </p:sp>
      <p:pic>
        <p:nvPicPr>
          <p:cNvPr id="408" name="Google Shape;40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550" y="1935649"/>
            <a:ext cx="1039925" cy="7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33"/>
          <p:cNvSpPr txBox="1"/>
          <p:nvPr/>
        </p:nvSpPr>
        <p:spPr>
          <a:xfrm>
            <a:off x="568650" y="2624025"/>
            <a:ext cx="49026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Constant rewrites =&gt; messy code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Difficult to implement other classes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10" name="Google Shape;4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850" y="1235649"/>
            <a:ext cx="1136075" cy="8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150" y="2395272"/>
            <a:ext cx="1737549" cy="13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33"/>
          <p:cNvSpPr txBox="1"/>
          <p:nvPr/>
        </p:nvSpPr>
        <p:spPr>
          <a:xfrm>
            <a:off x="4958550" y="1132375"/>
            <a:ext cx="3792600" cy="29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Spaghetti-code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Different programming styles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Altered/unfollowed plans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Undocumented changes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Different ideas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Difficult to help each other!!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13" name="Google Shape;41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1750" y="3156100"/>
            <a:ext cx="3455800" cy="19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3"/>
          <p:cNvSpPr txBox="1"/>
          <p:nvPr/>
        </p:nvSpPr>
        <p:spPr>
          <a:xfrm>
            <a:off x="568650" y="3797325"/>
            <a:ext cx="4485000" cy="11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// Unused, unimplemented classes in limbo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	// “Wait, we’re not using it?”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